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2"/>
  </p:notesMasterIdLst>
  <p:sldIdLst>
    <p:sldId id="351" r:id="rId3"/>
    <p:sldId id="272" r:id="rId4"/>
    <p:sldId id="352" r:id="rId5"/>
    <p:sldId id="275" r:id="rId6"/>
    <p:sldId id="276" r:id="rId7"/>
    <p:sldId id="328" r:id="rId8"/>
    <p:sldId id="330" r:id="rId9"/>
    <p:sldId id="331" r:id="rId10"/>
    <p:sldId id="332" r:id="rId11"/>
    <p:sldId id="333" r:id="rId12"/>
    <p:sldId id="334" r:id="rId13"/>
    <p:sldId id="278" r:id="rId14"/>
    <p:sldId id="335" r:id="rId15"/>
    <p:sldId id="350" r:id="rId16"/>
    <p:sldId id="353" r:id="rId17"/>
    <p:sldId id="336" r:id="rId18"/>
    <p:sldId id="337" r:id="rId19"/>
    <p:sldId id="338" r:id="rId20"/>
    <p:sldId id="339" r:id="rId21"/>
    <p:sldId id="354" r:id="rId22"/>
    <p:sldId id="340" r:id="rId23"/>
    <p:sldId id="355" r:id="rId24"/>
    <p:sldId id="279" r:id="rId25"/>
    <p:sldId id="297" r:id="rId26"/>
    <p:sldId id="341" r:id="rId27"/>
    <p:sldId id="342" r:id="rId28"/>
    <p:sldId id="343" r:id="rId29"/>
    <p:sldId id="344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94660"/>
  </p:normalViewPr>
  <p:slideViewPr>
    <p:cSldViewPr>
      <p:cViewPr varScale="1">
        <p:scale>
          <a:sx n="67" d="100"/>
          <a:sy n="67" d="100"/>
        </p:scale>
        <p:origin x="-92" y="-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Chapter 3 - Computer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077200" cy="356616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Application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0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Database Concepts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database </a:t>
            </a:r>
            <a:r>
              <a:rPr lang="en-US" dirty="0" smtClean="0"/>
              <a:t>is a collection of related data that is stored on a computer and organized in a manner that enables information to be retrieved as needed.</a:t>
            </a:r>
          </a:p>
          <a:p>
            <a:r>
              <a:rPr lang="en-US" dirty="0" smtClean="0"/>
              <a:t>A database management system (DBMS)—also called </a:t>
            </a:r>
            <a:r>
              <a:rPr lang="en-US" b="1" dirty="0" smtClean="0"/>
              <a:t>database software</a:t>
            </a:r>
            <a:r>
              <a:rPr lang="en-US" dirty="0" smtClean="0"/>
              <a:t>—is the type of program used to create, maintain, and organize data in a database, as well as to retrieve information from the database.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Presentation Graphics Concepts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presentation graphic </a:t>
            </a:r>
            <a:r>
              <a:rPr lang="en-US" dirty="0" smtClean="0"/>
              <a:t>is an image designed to visually enhance a presentation typically to convey information more easily to people.</a:t>
            </a:r>
          </a:p>
          <a:p>
            <a:r>
              <a:rPr lang="en-US" dirty="0" smtClean="0"/>
              <a:t>Electronic slide shows are created with </a:t>
            </a:r>
            <a:r>
              <a:rPr lang="en-US" b="1" dirty="0" smtClean="0"/>
              <a:t>presentation graphics software.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Application Software for Working with Multimedia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Graphics Software</a:t>
            </a:r>
          </a:p>
          <a:p>
            <a:pPr lvl="1"/>
            <a:r>
              <a:rPr lang="en-US" dirty="0" smtClean="0"/>
              <a:t>Audio Capture and Editing Software</a:t>
            </a:r>
          </a:p>
          <a:p>
            <a:pPr lvl="1"/>
            <a:r>
              <a:rPr lang="en-US" dirty="0" smtClean="0"/>
              <a:t>Video Editing and DVD Authoring Software</a:t>
            </a:r>
          </a:p>
          <a:p>
            <a:pPr lvl="1"/>
            <a:r>
              <a:rPr lang="en-US" dirty="0" smtClean="0"/>
              <a:t>Media Players</a:t>
            </a:r>
          </a:p>
          <a:p>
            <a:pPr lvl="1"/>
            <a:r>
              <a:rPr lang="en-US" dirty="0" smtClean="0"/>
              <a:t>Graphics, Multimedia, and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Graphics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Graphics </a:t>
            </a:r>
            <a:r>
              <a:rPr lang="en-US" b="1" dirty="0" smtClean="0"/>
              <a:t>software (</a:t>
            </a:r>
            <a:r>
              <a:rPr lang="en-US" dirty="0" smtClean="0"/>
              <a:t>also </a:t>
            </a:r>
            <a:r>
              <a:rPr lang="en-US" dirty="0" smtClean="0"/>
              <a:t>called digital imaging </a:t>
            </a:r>
            <a:r>
              <a:rPr lang="en-US" dirty="0" smtClean="0"/>
              <a:t>software) is </a:t>
            </a:r>
            <a:r>
              <a:rPr lang="en-US" dirty="0" smtClean="0"/>
              <a:t>used to create or modify images.</a:t>
            </a:r>
          </a:p>
          <a:p>
            <a:r>
              <a:rPr lang="en-US" dirty="0" smtClean="0"/>
              <a:t>Painting programs traditionally create </a:t>
            </a:r>
            <a:r>
              <a:rPr lang="en-US" b="1" dirty="0" smtClean="0"/>
              <a:t>bitmap images</a:t>
            </a:r>
            <a:r>
              <a:rPr lang="en-US" dirty="0" smtClean="0"/>
              <a:t>, which are created by coloring the individual pixels in an image.</a:t>
            </a:r>
          </a:p>
          <a:p>
            <a:r>
              <a:rPr lang="en-US" dirty="0" smtClean="0"/>
              <a:t>Drawing programs typically create </a:t>
            </a:r>
            <a:r>
              <a:rPr lang="en-US" b="1" dirty="0" smtClean="0"/>
              <a:t>vector graphics</a:t>
            </a:r>
            <a:r>
              <a:rPr lang="en-US" dirty="0" smtClean="0"/>
              <a:t>, which use mathematical formulas to represent image content instead of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Graphics Software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4.bp.blogspot.com/-5hvSvkeFdG8/TdsH_lC4ydI/AAAAAAAAAnI/KVGMA_u_7bo/s400/vector-vs-bi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7528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613826"/>
            <a:ext cx="228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Vector image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3434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Bitmap image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Capture and Editing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For creating and editing audio files, audio capture and audio editing software is used.</a:t>
            </a:r>
          </a:p>
          <a:p>
            <a:r>
              <a:rPr lang="en-US" dirty="0" smtClean="0"/>
              <a:t>To capture sound from a microphone, sound recorder software is used</a:t>
            </a:r>
          </a:p>
          <a:p>
            <a:r>
              <a:rPr lang="en-US" dirty="0" smtClean="0"/>
              <a:t>To capture sound from a CD, ripping software is used.</a:t>
            </a:r>
          </a:p>
        </p:txBody>
      </p:sp>
    </p:spTree>
    <p:extLst>
      <p:ext uri="{BB962C8B-B14F-4D97-AF65-F5344CB8AC3E}">
        <p14:creationId xmlns:p14="http://schemas.microsoft.com/office/powerpoint/2010/main" val="8533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Capture and Editing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3: Computer Software</a:t>
            </a:r>
            <a:endParaRPr lang="en-US" dirty="0"/>
          </a:p>
        </p:txBody>
      </p:sp>
      <p:pic>
        <p:nvPicPr>
          <p:cNvPr id="2050" name="Picture 2" descr="http://www.filebuzz.com/software_screenshot/full/3091-Blaze_Audio_RipEditBu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10400" cy="51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Video Editing and DVD Authoring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Digital video can be</a:t>
            </a:r>
          </a:p>
          <a:p>
            <a:pPr lvl="1"/>
            <a:r>
              <a:rPr lang="en-US" dirty="0" smtClean="0"/>
              <a:t> imported directly into a video editing program </a:t>
            </a:r>
          </a:p>
          <a:p>
            <a:pPr lvl="1"/>
            <a:r>
              <a:rPr lang="en-US" dirty="0" smtClean="0"/>
              <a:t>Or by inserting the storage media containing the video (such as a DVD) into the computer.</a:t>
            </a:r>
          </a:p>
          <a:p>
            <a:r>
              <a:rPr lang="en-US" dirty="0" smtClean="0"/>
              <a:t>DVD authoring refers to organizing content to be transferred to DVD.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Video Editing and DVD Authoring Software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www.video-software-house.com/images/MovieEditPro14PL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58084"/>
            <a:ext cx="4343400" cy="36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adgetdegree.com/wp-content/uploads/2011/05/1305846025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8083"/>
            <a:ext cx="4343400" cy="35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Media Players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 players </a:t>
            </a:r>
            <a:r>
              <a:rPr lang="en-US" dirty="0" smtClean="0"/>
              <a:t>are programs designed to play audio and video files available via your computer—such as </a:t>
            </a:r>
          </a:p>
          <a:p>
            <a:pPr lvl="1"/>
            <a:r>
              <a:rPr lang="en-US" dirty="0" smtClean="0"/>
              <a:t>music CDs</a:t>
            </a:r>
          </a:p>
          <a:p>
            <a:pPr lvl="1"/>
            <a:r>
              <a:rPr lang="en-US" dirty="0" smtClean="0"/>
              <a:t>downloaded music</a:t>
            </a:r>
          </a:p>
          <a:p>
            <a:pPr lvl="1"/>
            <a:r>
              <a:rPr lang="en-US" dirty="0" smtClean="0"/>
              <a:t>video streamed from the Internet. </a:t>
            </a:r>
          </a:p>
          <a:p>
            <a:r>
              <a:rPr lang="en-US" dirty="0" smtClean="0"/>
              <a:t>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Introduction to Application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Software Categories</a:t>
            </a:r>
          </a:p>
          <a:p>
            <a:pPr lvl="1"/>
            <a:r>
              <a:rPr lang="en-US" dirty="0" smtClean="0"/>
              <a:t>Desktop vs. Mobile Software</a:t>
            </a:r>
          </a:p>
          <a:p>
            <a:pPr lvl="1"/>
            <a:r>
              <a:rPr lang="en-US" dirty="0" smtClean="0"/>
              <a:t>Installed vs. Web-Based </a:t>
            </a:r>
            <a:br>
              <a:rPr lang="en-US" dirty="0" smtClean="0"/>
            </a:br>
            <a:r>
              <a:rPr lang="en-US" dirty="0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Media Players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norwegianvista.files.wordpress.com/2006/11/110706_0854_Windows%20Vis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605402" cy="31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m.support.apple.com/library/APPLE/APPLECARE_ALLGEOS/HT1211/HT1211_2_iTunes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53" y="3657600"/>
            <a:ext cx="49149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Web Design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Software used to create web pages and web sites.</a:t>
            </a:r>
          </a:p>
          <a:p>
            <a:r>
              <a:rPr lang="en-US" dirty="0" smtClean="0"/>
              <a:t>Has the capabilities of add additional content such as;</a:t>
            </a:r>
          </a:p>
          <a:p>
            <a:pPr lvl="1"/>
            <a:r>
              <a:rPr lang="en-US" dirty="0" smtClean="0"/>
              <a:t>Access </a:t>
            </a:r>
            <a:r>
              <a:rPr lang="en-US" dirty="0" smtClean="0"/>
              <a:t>to files</a:t>
            </a:r>
          </a:p>
          <a:p>
            <a:pPr lvl="1"/>
            <a:r>
              <a:rPr lang="en-US" dirty="0" smtClean="0"/>
              <a:t>Audio materials</a:t>
            </a:r>
          </a:p>
          <a:p>
            <a:pPr lvl="1"/>
            <a:r>
              <a:rPr lang="en-US" dirty="0" smtClean="0"/>
              <a:t>Video materials</a:t>
            </a:r>
          </a:p>
          <a:p>
            <a:pPr lvl="1"/>
            <a:r>
              <a:rPr lang="en-US" dirty="0" smtClean="0"/>
              <a:t>Multimedia materials.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Web Design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http://photos.expertreviews.co.uk/images/front_picture_library_Expert_Reviews/dir_293/er_photo_146740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004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ebsitemagazine.com/images/blog/adobefirewordscs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9" y="2438400"/>
            <a:ext cx="43624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Other Types of Application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Desktop and Personal Publishing Software</a:t>
            </a:r>
          </a:p>
          <a:p>
            <a:pPr lvl="1"/>
            <a:r>
              <a:rPr lang="en-US" dirty="0" smtClean="0"/>
              <a:t>Educational, Entertainment, and Reference Software</a:t>
            </a:r>
          </a:p>
          <a:p>
            <a:pPr lvl="1"/>
            <a:r>
              <a:rPr lang="en-US" dirty="0" smtClean="0"/>
              <a:t>Note Taking Software and Web Notebooks</a:t>
            </a:r>
          </a:p>
          <a:p>
            <a:pPr lvl="1"/>
            <a:r>
              <a:rPr lang="en-US" dirty="0" smtClean="0"/>
              <a:t>CAD and Other Types of Design Software</a:t>
            </a:r>
          </a:p>
          <a:p>
            <a:pPr lvl="1"/>
            <a:r>
              <a:rPr lang="en-US" dirty="0" smtClean="0"/>
              <a:t>Accounting and Personal Finance Software</a:t>
            </a:r>
          </a:p>
          <a:p>
            <a:pPr lvl="1"/>
            <a:r>
              <a:rPr lang="en-US" dirty="0" smtClean="0"/>
              <a:t>Project Management, Collaboration, and Remote Access Software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Desktop and Personal Publishing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9600" y="1600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Desktop publishing </a:t>
            </a:r>
            <a:r>
              <a:rPr lang="en-US" sz="2400" dirty="0" smtClean="0"/>
              <a:t>refers to using a personal computer to combine and manipulate text and images to create attractive documents that look as if they were created by a professional printer. </a:t>
            </a:r>
          </a:p>
        </p:txBody>
      </p:sp>
      <p:pic>
        <p:nvPicPr>
          <p:cNvPr id="1026" name="Picture 2" descr="http://images.amazon.com/images/G/01/software/detail-page/B0036Z0NW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85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Educational, Entertainment, and Reference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Educational software </a:t>
            </a:r>
            <a:r>
              <a:rPr lang="en-US" dirty="0" smtClean="0"/>
              <a:t>is designed to teach one or more skills, or to help prepare for standardized tests.</a:t>
            </a:r>
          </a:p>
          <a:p>
            <a:pPr lvl="0"/>
            <a:r>
              <a:rPr lang="en-US" b="1" dirty="0" smtClean="0"/>
              <a:t>Entertainment software </a:t>
            </a:r>
            <a:r>
              <a:rPr lang="en-US" dirty="0" smtClean="0"/>
              <a:t>includes games, simulations, and other pro- grams that provide amusement.</a:t>
            </a:r>
          </a:p>
          <a:p>
            <a:pPr lvl="0"/>
            <a:r>
              <a:rPr lang="en-US" b="1" dirty="0" smtClean="0"/>
              <a:t>Reference software </a:t>
            </a:r>
            <a:r>
              <a:rPr lang="en-US" dirty="0" smtClean="0"/>
              <a:t>includes encyclopedias, dictionaries, atlases, mapping/travel programs, cookbook programs, and other software designed to provide valuable information. 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Note Taking Software and Web Notebooks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9600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Note taking software </a:t>
            </a:r>
            <a:r>
              <a:rPr lang="en-US" sz="2400" dirty="0" smtClean="0"/>
              <a:t>is used by both students and business people to take notes during class lectures, meetings, and similar settings.</a:t>
            </a:r>
          </a:p>
        </p:txBody>
      </p:sp>
      <p:pic>
        <p:nvPicPr>
          <p:cNvPr id="2050" name="Picture 2" descr="http://2.bp.blogspot.com/-WYcSCwhW_2E/TuQVcgK1YVI/AAAAAAAACAU/P1_q-nLiS2A/s1600/Notability-for-i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23103"/>
            <a:ext cx="4724401" cy="35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CAD and Other Types of Design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9600" y="1600200"/>
            <a:ext cx="8001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Computer-aided design </a:t>
            </a:r>
            <a:r>
              <a:rPr lang="en-US" sz="2400" dirty="0" smtClean="0"/>
              <a:t>(</a:t>
            </a:r>
            <a:r>
              <a:rPr lang="en-US" sz="2400" b="1" dirty="0" smtClean="0"/>
              <a:t>CAD</a:t>
            </a:r>
            <a:r>
              <a:rPr lang="en-US" sz="2400" dirty="0" smtClean="0"/>
              <a:t>) software enables users to design objects on the </a:t>
            </a:r>
            <a:r>
              <a:rPr lang="en-US" sz="2400" dirty="0" smtClean="0"/>
              <a:t>computer.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CAD </a:t>
            </a:r>
            <a:r>
              <a:rPr lang="en-US" sz="2400" dirty="0" smtClean="0"/>
              <a:t>is useful in fields such as art, advertising, law, architecture, and movie production.</a:t>
            </a:r>
          </a:p>
        </p:txBody>
      </p:sp>
      <p:pic>
        <p:nvPicPr>
          <p:cNvPr id="3074" name="Picture 2" descr="http://www.jvsg.com/img/easy-cctv-cad-softw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267200" cy="32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Accounting and Personal Finance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28600" y="1600200"/>
            <a:ext cx="45339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Accounting software </a:t>
            </a:r>
            <a:r>
              <a:rPr lang="en-US" sz="2400" dirty="0" smtClean="0"/>
              <a:t>is used to automate common accounting activities.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Personal finance software </a:t>
            </a:r>
            <a:r>
              <a:rPr lang="en-US" sz="2400" dirty="0" smtClean="0"/>
              <a:t>is commonly used at home by individuals to write checks and balance checking accounts, track personal expenses, manage stock portfolios, and prepare income taxes.</a:t>
            </a:r>
            <a:endParaRPr lang="en-US" sz="2400" b="1" dirty="0" smtClean="0"/>
          </a:p>
        </p:txBody>
      </p:sp>
      <p:pic>
        <p:nvPicPr>
          <p:cNvPr id="4098" name="Picture 2" descr="http://0.tqn.com/d/financialsoft/1/0/K/E/Quicken-2012-home-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94" y="1981200"/>
            <a:ext cx="3759606" cy="33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Project Management, Collaboration, and Remote Access Software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Project management software </a:t>
            </a:r>
            <a:r>
              <a:rPr lang="en-US" dirty="0" smtClean="0"/>
              <a:t>is used to plan, schedule, track, and analyze the tasks involved in a project.</a:t>
            </a:r>
          </a:p>
          <a:p>
            <a:pPr lvl="0"/>
            <a:r>
              <a:rPr lang="en-US" b="1" dirty="0" smtClean="0"/>
              <a:t>Collaboration software</a:t>
            </a:r>
            <a:r>
              <a:rPr lang="en-US" dirty="0" smtClean="0"/>
              <a:t>—software that enables a group of individuals to work together on a project—and are increasingly available as Web-based software programs.</a:t>
            </a:r>
          </a:p>
          <a:p>
            <a:pPr lvl="0"/>
            <a:r>
              <a:rPr lang="en-US" b="1" dirty="0" smtClean="0"/>
              <a:t>Remote access software </a:t>
            </a:r>
            <a:r>
              <a:rPr lang="en-US" dirty="0" smtClean="0"/>
              <a:t>enables individuals to access content on another computer they are authorized to access, via the Internet.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9600" y="1600200"/>
            <a:ext cx="8077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Software Categories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four basic categories of software are:</a:t>
            </a:r>
          </a:p>
          <a:p>
            <a:pPr lvl="1"/>
            <a:r>
              <a:rPr lang="en-US" b="1" dirty="0" smtClean="0"/>
              <a:t>Commercial software – </a:t>
            </a:r>
            <a:r>
              <a:rPr lang="en-US" dirty="0" smtClean="0"/>
              <a:t>software program that is developed and sold for a profit.</a:t>
            </a:r>
            <a:endParaRPr lang="en-US" b="1" dirty="0" smtClean="0"/>
          </a:p>
          <a:p>
            <a:pPr lvl="1"/>
            <a:r>
              <a:rPr lang="en-US" b="1" dirty="0" smtClean="0"/>
              <a:t>Shareware – </a:t>
            </a:r>
            <a:r>
              <a:rPr lang="en-US" dirty="0" smtClean="0"/>
              <a:t>software program that is </a:t>
            </a:r>
            <a:r>
              <a:rPr lang="en-US" dirty="0" err="1" smtClean="0"/>
              <a:t>distriguted</a:t>
            </a:r>
            <a:r>
              <a:rPr lang="en-US" dirty="0" smtClean="0"/>
              <a:t> on the honor system; typically available free for charge but may require a small  registration fee.</a:t>
            </a:r>
            <a:endParaRPr lang="en-US" b="1" dirty="0" smtClean="0"/>
          </a:p>
          <a:p>
            <a:pPr lvl="1"/>
            <a:r>
              <a:rPr lang="en-US" b="1" dirty="0" smtClean="0"/>
              <a:t>Freeware – </a:t>
            </a:r>
            <a:r>
              <a:rPr lang="en-US" dirty="0" smtClean="0"/>
              <a:t>software [programs, that is </a:t>
            </a:r>
            <a:r>
              <a:rPr lang="en-US" dirty="0" smtClean="0"/>
              <a:t>given </a:t>
            </a:r>
            <a:r>
              <a:rPr lang="en-US" dirty="0" smtClean="0"/>
              <a:t>away free of charge</a:t>
            </a:r>
            <a:endParaRPr lang="en-US" b="1" dirty="0" smtClean="0"/>
          </a:p>
          <a:p>
            <a:pPr lvl="1"/>
            <a:r>
              <a:rPr lang="en-US" b="1" dirty="0" smtClean="0"/>
              <a:t>Public Domain software – </a:t>
            </a:r>
            <a:r>
              <a:rPr lang="en-US" dirty="0" smtClean="0"/>
              <a:t>software program that is not copyrighted.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466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Software Categories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Software that falls into any of the four categories can also be </a:t>
            </a:r>
            <a:r>
              <a:rPr lang="en-US" b="1" dirty="0" smtClean="0"/>
              <a:t>open source software</a:t>
            </a:r>
            <a:r>
              <a:rPr lang="en-US" dirty="0" smtClean="0"/>
              <a:t>—programs whose source code is available to the public.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Desktop vs. Mobile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Mobile phones and other mobile devices usually require mobile software; that is, software designed for a specific type of mobile phone or other mobile device. </a:t>
            </a:r>
          </a:p>
        </p:txBody>
      </p:sp>
      <p:pic>
        <p:nvPicPr>
          <p:cNvPr id="9" name="Picture 8" descr="Ch03_Ex03-1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488279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Installed vs. Web-Based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Installed software </a:t>
            </a:r>
            <a:r>
              <a:rPr lang="en-US" dirty="0" smtClean="0"/>
              <a:t>must be installed on a computer before it is run. </a:t>
            </a:r>
          </a:p>
          <a:p>
            <a:r>
              <a:rPr lang="en-US" b="1" dirty="0"/>
              <a:t>Web-based software </a:t>
            </a:r>
            <a:r>
              <a:rPr lang="en-US" dirty="0"/>
              <a:t>is run directly from the Internet.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Application Software for Business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Word Processing Concepts</a:t>
            </a:r>
          </a:p>
          <a:p>
            <a:pPr lvl="1"/>
            <a:r>
              <a:rPr lang="en-US" dirty="0" smtClean="0"/>
              <a:t>Spreadsheet Concepts</a:t>
            </a:r>
          </a:p>
          <a:p>
            <a:pPr lvl="1"/>
            <a:r>
              <a:rPr lang="en-US" dirty="0" smtClean="0"/>
              <a:t>Database Concepts</a:t>
            </a:r>
          </a:p>
          <a:p>
            <a:pPr lvl="1"/>
            <a:r>
              <a:rPr lang="en-US" dirty="0" smtClean="0"/>
              <a:t>Presentation Graphics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Word Processing Concepts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Word processing </a:t>
            </a:r>
            <a:r>
              <a:rPr lang="en-US" dirty="0" smtClean="0"/>
              <a:t>refers to using a computer and word processing software to create, edit, save, and print written documents.</a:t>
            </a:r>
          </a:p>
          <a:p>
            <a:r>
              <a:rPr lang="en-US" dirty="0" smtClean="0"/>
              <a:t>Word processing programs typically include improved collaboration, security, and rights-management tools (tools used to protect original content from misuse by others).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Spreadsheet Concepts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Spreadsheet software </a:t>
            </a:r>
            <a:r>
              <a:rPr lang="en-US" dirty="0" smtClean="0"/>
              <a:t>is the type of application software used to create computerized spreadsheets.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spreadsheet </a:t>
            </a:r>
            <a:r>
              <a:rPr lang="en-US" dirty="0" smtClean="0"/>
              <a:t>is a group of values and other data organized into rows and columns, similar to the ruled paper worksheets traditionally used by book-keepers and accountants.</a:t>
            </a:r>
          </a:p>
          <a:p>
            <a:r>
              <a:rPr lang="en-US" dirty="0" smtClean="0"/>
              <a:t>Most spreadsheet programs have built-in Web capabilities.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1018</Words>
  <Application>Microsoft Office PowerPoint</Application>
  <PresentationFormat>On-screen Show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Module</vt:lpstr>
      <vt:lpstr>Chapter 3 - Computer Software</vt:lpstr>
      <vt:lpstr>Introduction to Application Software</vt:lpstr>
      <vt:lpstr>Software Categories</vt:lpstr>
      <vt:lpstr>Software Categories</vt:lpstr>
      <vt:lpstr>Desktop vs. Mobile Software</vt:lpstr>
      <vt:lpstr>Installed vs. Web-Based Software</vt:lpstr>
      <vt:lpstr>Application Software for Business</vt:lpstr>
      <vt:lpstr>Word Processing Concepts</vt:lpstr>
      <vt:lpstr>Spreadsheet Concepts</vt:lpstr>
      <vt:lpstr>Database Concepts</vt:lpstr>
      <vt:lpstr>Presentation Graphics Concepts</vt:lpstr>
      <vt:lpstr>Application Software for Working with Multimedia</vt:lpstr>
      <vt:lpstr>Graphics Software</vt:lpstr>
      <vt:lpstr>Graphics Software</vt:lpstr>
      <vt:lpstr>Audio Capture and Editing Software</vt:lpstr>
      <vt:lpstr>Audio Capture and Editing Software</vt:lpstr>
      <vt:lpstr>Video Editing and DVD Authoring Software</vt:lpstr>
      <vt:lpstr>Video Editing and DVD Authoring Software</vt:lpstr>
      <vt:lpstr>Media Players</vt:lpstr>
      <vt:lpstr>Media Players</vt:lpstr>
      <vt:lpstr>Web Design Software</vt:lpstr>
      <vt:lpstr>Web Design Software</vt:lpstr>
      <vt:lpstr>Other Types of Application Software</vt:lpstr>
      <vt:lpstr>Desktop and Personal Publishing Software</vt:lpstr>
      <vt:lpstr>Educational, Entertainment, and Reference Software</vt:lpstr>
      <vt:lpstr>Note Taking Software and Web Notebooks</vt:lpstr>
      <vt:lpstr>CAD and Other Types of Design Software</vt:lpstr>
      <vt:lpstr>Accounting and Personal Finance Software</vt:lpstr>
      <vt:lpstr>Project Management, Collaboration, and Remote Access Software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77</cp:revision>
  <dcterms:created xsi:type="dcterms:W3CDTF">2010-10-29T14:31:02Z</dcterms:created>
  <dcterms:modified xsi:type="dcterms:W3CDTF">2012-06-12T11:45:34Z</dcterms:modified>
</cp:coreProperties>
</file>